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9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77" d="100"/>
          <a:sy n="77" d="100"/>
        </p:scale>
        <p:origin x="322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90" d="100"/>
          <a:sy n="90" d="100"/>
        </p:scale>
        <p:origin x="-1092" y="23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7E9337-C561-4286-AC00-2943D7190C8E}" type="datetimeFigureOut">
              <a:rPr lang="fr-FR" smtClean="0"/>
              <a:pPr/>
              <a:t>jj/01/aa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93E7AA-9CBB-4E87-8FBC-A9B5AD9BE29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2775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Faire la démonstration avec une personne de l’assistance.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93E7AA-9CBB-4E87-8FBC-A9B5AD9BE293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Ce numéro est fonctionnel partout dans la province de Québec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93E7AA-9CBB-4E87-8FBC-A9B5AD9BE293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fr-CA" sz="2400" noProof="0">
                <a:latin typeface="Times New Roman" pitchFamily="18" charset="0"/>
              </a:endParaRPr>
            </a:p>
          </p:txBody>
        </p:sp>
        <p:sp>
          <p:nvSpPr>
            <p:cNvPr id="5124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fr-CA" sz="2400" noProof="0">
                <a:latin typeface="Times New Roman" pitchFamily="18" charset="0"/>
              </a:endParaRPr>
            </a:p>
          </p:txBody>
        </p:sp>
      </p:grpSp>
      <p:grpSp>
        <p:nvGrpSpPr>
          <p:cNvPr id="5125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  <a:solidFill>
            <a:schemeClr val="tx2">
              <a:lumMod val="95000"/>
              <a:lumOff val="5000"/>
            </a:schemeClr>
          </a:solidFill>
        </p:grpSpPr>
        <p:sp>
          <p:nvSpPr>
            <p:cNvPr id="5126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 noProof="0"/>
            </a:p>
          </p:txBody>
        </p:sp>
        <p:sp>
          <p:nvSpPr>
            <p:cNvPr id="5127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CA" noProof="0"/>
            </a:p>
          </p:txBody>
        </p:sp>
      </p:grp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fr-CA" noProof="0" smtClean="0"/>
              <a:t>Cliquez pour modifier le style des sous-titres du masque</a:t>
            </a:r>
            <a:endParaRPr lang="fr-CA" noProof="0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fr-CA" noProof="0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BA36C22D-6A65-4438-BB1B-F014BA353212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513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A6749-7D2A-4CEE-9588-1A6D2F8E2C0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BD549-71D9-44ED-B7FF-5ACC4D46D26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8EC0A-16AA-424D-8D23-D0F7EC7151E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fr-CA" sz="2400" noProof="0">
                <a:latin typeface="Times New Roman" pitchFamily="18" charset="0"/>
              </a:endParaRPr>
            </a:p>
          </p:txBody>
        </p:sp>
        <p:sp>
          <p:nvSpPr>
            <p:cNvPr id="5124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fr-CA" sz="2400" noProof="0">
                <a:latin typeface="Times New Roman" pitchFamily="18" charset="0"/>
              </a:endParaRPr>
            </a:p>
          </p:txBody>
        </p:sp>
      </p:grpSp>
      <p:grpSp>
        <p:nvGrpSpPr>
          <p:cNvPr id="5125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  <a:solidFill>
            <a:schemeClr val="tx2">
              <a:lumMod val="95000"/>
              <a:lumOff val="5000"/>
            </a:schemeClr>
          </a:solidFill>
        </p:grpSpPr>
        <p:sp>
          <p:nvSpPr>
            <p:cNvPr id="5126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 noProof="0"/>
            </a:p>
          </p:txBody>
        </p:sp>
        <p:sp>
          <p:nvSpPr>
            <p:cNvPr id="5127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CA" noProof="0"/>
            </a:p>
          </p:txBody>
        </p:sp>
      </p:grp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3364805"/>
            <a:ext cx="4013200" cy="1384995"/>
          </a:xfrm>
          <a:pattFill prst="pct20">
            <a:fgClr>
              <a:schemeClr val="accent2"/>
            </a:fgClr>
            <a:bgClr>
              <a:schemeClr val="bg1"/>
            </a:bgClr>
          </a:pattFill>
          <a:ln w="38100">
            <a:solidFill>
              <a:schemeClr val="accent4"/>
            </a:solidFill>
          </a:ln>
        </p:spPr>
        <p:txBody>
          <a:bodyPr anchor="b">
            <a:spAutoFit/>
          </a:bodyPr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fr-CA" noProof="0" smtClean="0"/>
              <a:t>Cliquez pour modifier le style des sous-titres du masque</a:t>
            </a:r>
            <a:endParaRPr lang="fr-CA" noProof="0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fr-CA" noProof="0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BA36C22D-6A65-4438-BB1B-F014BA353212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513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295879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8AB66-2F6F-4CB7-A6F0-F2FB416F57C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B254F3-DA30-4F0F-B996-FFC388DCD29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5BE48-D16E-49D7-880F-60A9B1264F2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CF0BA-F465-401A-A876-722D8013145F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EEDBE0-5AF5-4B5F-9DE1-6E7C9BBD79F2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BCF78-EB63-4948-935A-EAB457A2D397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2595B-22F9-4E84-954A-31D9506D725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4099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410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CA" noProof="0"/>
              </a:p>
            </p:txBody>
          </p:sp>
          <p:sp>
            <p:nvSpPr>
              <p:cNvPr id="410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fr-CA" noProof="0"/>
              </a:p>
            </p:txBody>
          </p:sp>
        </p:grpSp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410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tx2">
                  <a:lumMod val="95000"/>
                  <a:lumOff val="5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CA" noProof="0"/>
              </a:p>
            </p:txBody>
          </p:sp>
          <p:sp>
            <p:nvSpPr>
              <p:cNvPr id="410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tx2">
                  <a:lumMod val="95000"/>
                  <a:lumOff val="5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CA" noProof="0"/>
              </a:p>
            </p:txBody>
          </p:sp>
        </p:grpSp>
      </p:grpSp>
      <p:sp>
        <p:nvSpPr>
          <p:cNvPr id="4105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 style du titre</a:t>
            </a: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endParaRPr lang="fr-CA" noProof="0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CA" noProof="0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3A929FF5-A225-436E-A956-C9CBF866EF34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1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PREMIERS SOINS</a:t>
            </a:r>
            <a:endParaRPr lang="fr-FR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Préparée par le</a:t>
            </a:r>
            <a:br>
              <a:rPr lang="fr-CA" dirty="0" smtClean="0"/>
            </a:br>
            <a:r>
              <a:rPr lang="fr-CA" dirty="0" smtClean="0"/>
              <a:t>CLSC Haute-Vallée</a:t>
            </a: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SOIGNER VOS PETITS BOBOS</a:t>
            </a:r>
            <a:endParaRPr lang="fr-FR" dirty="0"/>
          </a:p>
        </p:txBody>
      </p:sp>
      <p:pic>
        <p:nvPicPr>
          <p:cNvPr id="4" name="Espace réservé du contenu 3" descr="Infirmeri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2757487"/>
            <a:ext cx="4459974" cy="410051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BOBOS TRAITÉS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Entorse</a:t>
            </a:r>
          </a:p>
          <a:p>
            <a:r>
              <a:rPr lang="fr-CA" dirty="0" smtClean="0"/>
              <a:t>Saignement de nez</a:t>
            </a:r>
          </a:p>
          <a:p>
            <a:r>
              <a:rPr lang="fr-CA" dirty="0" smtClean="0"/>
              <a:t>Brûlure</a:t>
            </a:r>
            <a:endParaRPr lang="fr-FR" dirty="0"/>
          </a:p>
        </p:txBody>
      </p:sp>
      <p:pic>
        <p:nvPicPr>
          <p:cNvPr id="18" name="Espace réservé du contenu 17" descr="Pingouin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28419" y="2465387"/>
            <a:ext cx="3035300" cy="35179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Entorse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Symptômes</a:t>
            </a:r>
          </a:p>
          <a:p>
            <a:pPr lvl="1"/>
            <a:r>
              <a:rPr lang="fr-CA" dirty="0" smtClean="0"/>
              <a:t>Douleur</a:t>
            </a:r>
          </a:p>
          <a:p>
            <a:pPr lvl="1"/>
            <a:r>
              <a:rPr lang="fr-CA" dirty="0" smtClean="0"/>
              <a:t>Œdème</a:t>
            </a:r>
          </a:p>
          <a:p>
            <a:pPr lvl="1"/>
            <a:r>
              <a:rPr lang="fr-CA" dirty="0" smtClean="0"/>
              <a:t>Changement de coloration de la peau</a:t>
            </a:r>
          </a:p>
          <a:p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 smtClean="0"/>
              <a:t>Conduite à tenir</a:t>
            </a:r>
          </a:p>
          <a:p>
            <a:pPr lvl="1"/>
            <a:r>
              <a:rPr lang="fr-CA" dirty="0" smtClean="0"/>
              <a:t>Éviter de bouger l’articulation</a:t>
            </a:r>
          </a:p>
          <a:p>
            <a:pPr lvl="1"/>
            <a:r>
              <a:rPr lang="fr-CA" dirty="0" smtClean="0"/>
              <a:t>Appliquer de la glace</a:t>
            </a:r>
          </a:p>
          <a:p>
            <a:pPr lvl="1"/>
            <a:r>
              <a:rPr lang="fr-CA" dirty="0" smtClean="0"/>
              <a:t>Consulter un médecin</a:t>
            </a:r>
            <a:endParaRPr lang="fr-C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Saignement de nez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Symptômes</a:t>
            </a:r>
          </a:p>
          <a:p>
            <a:pPr lvl="1"/>
            <a:r>
              <a:rPr lang="fr-CA" dirty="0" smtClean="0"/>
              <a:t>Écoulement de sang par le nez</a:t>
            </a:r>
          </a:p>
          <a:p>
            <a:pPr lvl="1"/>
            <a:r>
              <a:rPr lang="fr-CA" dirty="0" smtClean="0"/>
              <a:t>Faiblesse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 smtClean="0"/>
              <a:t>Conduite à tenir</a:t>
            </a:r>
          </a:p>
          <a:p>
            <a:pPr lvl="1"/>
            <a:r>
              <a:rPr lang="fr-CA" dirty="0" smtClean="0"/>
              <a:t>Pencher la tête en gardant le dos droit</a:t>
            </a:r>
          </a:p>
          <a:p>
            <a:pPr lvl="1"/>
            <a:r>
              <a:rPr lang="fr-CA" dirty="0" smtClean="0"/>
              <a:t>Respirer par la bouche</a:t>
            </a:r>
          </a:p>
          <a:p>
            <a:pPr lvl="1"/>
            <a:r>
              <a:rPr lang="fr-CA" dirty="0" smtClean="0"/>
              <a:t>Pincer la partie molle du nez pendant au moins dix minutes</a:t>
            </a:r>
            <a:endParaRPr lang="fr-F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Brûlure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Symptômes</a:t>
            </a:r>
          </a:p>
          <a:p>
            <a:pPr lvl="1"/>
            <a:r>
              <a:rPr lang="fr-CA" dirty="0" smtClean="0"/>
              <a:t>Douleur</a:t>
            </a:r>
          </a:p>
          <a:p>
            <a:pPr lvl="1"/>
            <a:r>
              <a:rPr lang="fr-CA" dirty="0" smtClean="0"/>
              <a:t>Rougeur</a:t>
            </a:r>
          </a:p>
          <a:p>
            <a:pPr lvl="1"/>
            <a:r>
              <a:rPr lang="fr-CA" dirty="0" smtClean="0"/>
              <a:t>Cloques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 smtClean="0"/>
              <a:t>Conduite à tenir</a:t>
            </a:r>
          </a:p>
          <a:p>
            <a:pPr lvl="1"/>
            <a:r>
              <a:rPr lang="fr-CA" dirty="0" smtClean="0"/>
              <a:t>Plonger la partie brûlée dans l’eau froide</a:t>
            </a:r>
          </a:p>
          <a:p>
            <a:pPr lvl="1"/>
            <a:r>
              <a:rPr lang="fr-CA" dirty="0" smtClean="0"/>
              <a:t>Appliquer des compresses humides et froides</a:t>
            </a:r>
            <a:endParaRPr lang="fr-F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Centre antipoison : 1-800-463-5060</a:t>
            </a:r>
          </a:p>
          <a:p>
            <a:r>
              <a:rPr lang="fr-CA" dirty="0" smtClean="0"/>
              <a:t>Ambulance : 911</a:t>
            </a:r>
          </a:p>
          <a:p>
            <a:r>
              <a:rPr lang="fr-CA" dirty="0" smtClean="0"/>
              <a:t>Police : 911</a:t>
            </a:r>
            <a:endParaRPr lang="fr-F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apsules">
  <a:themeElements>
    <a:clrScheme name="Personnalisé 1">
      <a:dk1>
        <a:srgbClr val="000000"/>
      </a:dk1>
      <a:lt1>
        <a:srgbClr val="FFFFFF"/>
      </a:lt1>
      <a:dk2>
        <a:srgbClr val="000000"/>
      </a:dk2>
      <a:lt2>
        <a:srgbClr val="808000"/>
      </a:lt2>
      <a:accent1>
        <a:srgbClr val="FFCC99"/>
      </a:accent1>
      <a:accent2>
        <a:srgbClr val="C00000"/>
      </a:accent2>
      <a:accent3>
        <a:srgbClr val="666699"/>
      </a:accent3>
      <a:accent4>
        <a:srgbClr val="FF481D"/>
      </a:accent4>
      <a:accent5>
        <a:srgbClr val="FFE2CA"/>
      </a:accent5>
      <a:accent6>
        <a:srgbClr val="8AB900"/>
      </a:accent6>
      <a:hlink>
        <a:srgbClr val="336600"/>
      </a:hlink>
      <a:folHlink>
        <a:srgbClr val="FFCC00"/>
      </a:folHlink>
    </a:clrScheme>
    <a:fontScheme name="Capsu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421</TotalTime>
  <Words>129</Words>
  <Application>Microsoft Office PowerPoint</Application>
  <PresentationFormat>Affichage à l'écran (4:3)</PresentationFormat>
  <Paragraphs>39</Paragraphs>
  <Slides>7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Wingdings</vt:lpstr>
      <vt:lpstr>Capsules</vt:lpstr>
      <vt:lpstr>PREMIERS SOINS</vt:lpstr>
      <vt:lpstr>SOIGNER VOS PETITS BOBOS</vt:lpstr>
      <vt:lpstr>BOBOS TRAITÉS</vt:lpstr>
      <vt:lpstr>Entorse</vt:lpstr>
      <vt:lpstr>Saignement de nez</vt:lpstr>
      <vt:lpstr>Brûlure</vt:lpstr>
      <vt:lpstr>Présentation PowerPoint</vt:lpstr>
    </vt:vector>
  </TitlesOfParts>
  <Company>Gestion Nicole Benoît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Jocelyne Roberge</dc:creator>
  <cp:lastModifiedBy>Jocelyne Roberge</cp:lastModifiedBy>
  <cp:revision>53</cp:revision>
  <dcterms:created xsi:type="dcterms:W3CDTF">2007-03-20T13:28:16Z</dcterms:created>
  <dcterms:modified xsi:type="dcterms:W3CDTF">2016-01-05T14:58:29Z</dcterms:modified>
</cp:coreProperties>
</file>